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A533F-A3EC-4D48-910F-555AF3494A84}" v="26" dt="2021-05-19T15:21:55.995"/>
    <p1510:client id="{7850A9E5-E60E-4E85-A38D-943011B18B0E}" v="8" dt="2021-05-19T16:01:57.788"/>
    <p1510:client id="{B58D35AC-8034-4DAE-9334-D33639CC42E6}" v="79" dt="2021-05-19T15:19:25.705"/>
    <p1510:client id="{C731BD84-1BDC-4DAA-8697-1B33D19CB6C2}" v="449" dt="2021-05-19T16:00:32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hi" userId="S::bge867@myy.haaga-helia.fi::2da21374-964c-462e-af96-a6fe12ad7d85" providerId="AD" clId="Web-{C731BD84-1BDC-4DAA-8697-1B33D19CB6C2}"/>
    <pc:docChg chg="addSld modSld">
      <pc:chgData name="Nguyen Chi" userId="S::bge867@myy.haaga-helia.fi::2da21374-964c-462e-af96-a6fe12ad7d85" providerId="AD" clId="Web-{C731BD84-1BDC-4DAA-8697-1B33D19CB6C2}" dt="2021-05-19T16:00:28.989" v="272" actId="20577"/>
      <pc:docMkLst>
        <pc:docMk/>
      </pc:docMkLst>
      <pc:sldChg chg="modSp">
        <pc:chgData name="Nguyen Chi" userId="S::bge867@myy.haaga-helia.fi::2da21374-964c-462e-af96-a6fe12ad7d85" providerId="AD" clId="Web-{C731BD84-1BDC-4DAA-8697-1B33D19CB6C2}" dt="2021-05-19T15:59:58.691" v="270" actId="20577"/>
        <pc:sldMkLst>
          <pc:docMk/>
          <pc:sldMk cId="1206947180" sldId="258"/>
        </pc:sldMkLst>
        <pc:spChg chg="mod">
          <ac:chgData name="Nguyen Chi" userId="S::bge867@myy.haaga-helia.fi::2da21374-964c-462e-af96-a6fe12ad7d85" providerId="AD" clId="Web-{C731BD84-1BDC-4DAA-8697-1B33D19CB6C2}" dt="2021-05-19T15:56:50.123" v="242" actId="1076"/>
          <ac:spMkLst>
            <pc:docMk/>
            <pc:sldMk cId="1206947180" sldId="258"/>
            <ac:spMk id="2" creationId="{56008938-A0B3-4B3D-BF55-342C408CE184}"/>
          </ac:spMkLst>
        </pc:spChg>
        <pc:spChg chg="mod">
          <ac:chgData name="Nguyen Chi" userId="S::bge867@myy.haaga-helia.fi::2da21374-964c-462e-af96-a6fe12ad7d85" providerId="AD" clId="Web-{C731BD84-1BDC-4DAA-8697-1B33D19CB6C2}" dt="2021-05-19T15:59:58.691" v="270" actId="20577"/>
          <ac:spMkLst>
            <pc:docMk/>
            <pc:sldMk cId="1206947180" sldId="258"/>
            <ac:spMk id="3" creationId="{9CCE7AFF-EBED-4B73-BD4D-9A6E030C0088}"/>
          </ac:spMkLst>
        </pc:spChg>
      </pc:sldChg>
      <pc:sldChg chg="modSp">
        <pc:chgData name="Nguyen Chi" userId="S::bge867@myy.haaga-helia.fi::2da21374-964c-462e-af96-a6fe12ad7d85" providerId="AD" clId="Web-{C731BD84-1BDC-4DAA-8697-1B33D19CB6C2}" dt="2021-05-19T15:58:20.251" v="251" actId="20577"/>
        <pc:sldMkLst>
          <pc:docMk/>
          <pc:sldMk cId="3238407565" sldId="260"/>
        </pc:sldMkLst>
        <pc:spChg chg="mod">
          <ac:chgData name="Nguyen Chi" userId="S::bge867@myy.haaga-helia.fi::2da21374-964c-462e-af96-a6fe12ad7d85" providerId="AD" clId="Web-{C731BD84-1BDC-4DAA-8697-1B33D19CB6C2}" dt="2021-05-19T15:58:12.610" v="249" actId="1076"/>
          <ac:spMkLst>
            <pc:docMk/>
            <pc:sldMk cId="3238407565" sldId="260"/>
            <ac:spMk id="2" creationId="{571EE4E7-ED65-4823-9CD1-47CC0F787628}"/>
          </ac:spMkLst>
        </pc:spChg>
        <pc:spChg chg="mod">
          <ac:chgData name="Nguyen Chi" userId="S::bge867@myy.haaga-helia.fi::2da21374-964c-462e-af96-a6fe12ad7d85" providerId="AD" clId="Web-{C731BD84-1BDC-4DAA-8697-1B33D19CB6C2}" dt="2021-05-19T15:58:20.251" v="251" actId="20577"/>
          <ac:spMkLst>
            <pc:docMk/>
            <pc:sldMk cId="3238407565" sldId="260"/>
            <ac:spMk id="3" creationId="{4537638B-196C-43D9-9963-6CF2AD572684}"/>
          </ac:spMkLst>
        </pc:spChg>
      </pc:sldChg>
      <pc:sldChg chg="modSp new">
        <pc:chgData name="Nguyen Chi" userId="S::bge867@myy.haaga-helia.fi::2da21374-964c-462e-af96-a6fe12ad7d85" providerId="AD" clId="Web-{C731BD84-1BDC-4DAA-8697-1B33D19CB6C2}" dt="2021-05-19T16:00:28.989" v="272" actId="20577"/>
        <pc:sldMkLst>
          <pc:docMk/>
          <pc:sldMk cId="3569431654" sldId="261"/>
        </pc:sldMkLst>
        <pc:spChg chg="mod">
          <ac:chgData name="Nguyen Chi" userId="S::bge867@myy.haaga-helia.fi::2da21374-964c-462e-af96-a6fe12ad7d85" providerId="AD" clId="Web-{C731BD84-1BDC-4DAA-8697-1B33D19CB6C2}" dt="2021-05-19T16:00:28.989" v="272" actId="20577"/>
          <ac:spMkLst>
            <pc:docMk/>
            <pc:sldMk cId="3569431654" sldId="261"/>
            <ac:spMk id="2" creationId="{4E230CA0-DB38-457D-8D60-55FEF67D4233}"/>
          </ac:spMkLst>
        </pc:spChg>
      </pc:sldChg>
    </pc:docChg>
  </pc:docChgLst>
  <pc:docChgLst>
    <pc:chgData name="Alexandra" userId="a3319c3e-1de6-44a6-af7b-82aa1a6cb2ca" providerId="ADAL" clId="{88C349D0-472B-4D5B-8B9D-5B1856EB3800}"/>
    <pc:docChg chg="custSel modSld">
      <pc:chgData name="Alexandra" userId="a3319c3e-1de6-44a6-af7b-82aa1a6cb2ca" providerId="ADAL" clId="{88C349D0-472B-4D5B-8B9D-5B1856EB3800}" dt="2021-05-19T19:20:47.321" v="109" actId="114"/>
      <pc:docMkLst>
        <pc:docMk/>
      </pc:docMkLst>
      <pc:sldChg chg="modSp mod">
        <pc:chgData name="Alexandra" userId="a3319c3e-1de6-44a6-af7b-82aa1a6cb2ca" providerId="ADAL" clId="{88C349D0-472B-4D5B-8B9D-5B1856EB3800}" dt="2021-05-19T19:20:47.321" v="109" actId="114"/>
        <pc:sldMkLst>
          <pc:docMk/>
          <pc:sldMk cId="1206947180" sldId="258"/>
        </pc:sldMkLst>
        <pc:spChg chg="mod">
          <ac:chgData name="Alexandra" userId="a3319c3e-1de6-44a6-af7b-82aa1a6cb2ca" providerId="ADAL" clId="{88C349D0-472B-4D5B-8B9D-5B1856EB3800}" dt="2021-05-19T19:20:47.321" v="109" actId="114"/>
          <ac:spMkLst>
            <pc:docMk/>
            <pc:sldMk cId="1206947180" sldId="258"/>
            <ac:spMk id="3" creationId="{9CCE7AFF-EBED-4B73-BD4D-9A6E030C0088}"/>
          </ac:spMkLst>
        </pc:spChg>
      </pc:sldChg>
      <pc:sldChg chg="addSp delSp modSp mod modAnim">
        <pc:chgData name="Alexandra" userId="a3319c3e-1de6-44a6-af7b-82aa1a6cb2ca" providerId="ADAL" clId="{88C349D0-472B-4D5B-8B9D-5B1856EB3800}" dt="2021-05-19T19:12:13.525" v="5" actId="1076"/>
        <pc:sldMkLst>
          <pc:docMk/>
          <pc:sldMk cId="3569431654" sldId="261"/>
        </pc:sldMkLst>
        <pc:spChg chg="mod">
          <ac:chgData name="Alexandra" userId="a3319c3e-1de6-44a6-af7b-82aa1a6cb2ca" providerId="ADAL" clId="{88C349D0-472B-4D5B-8B9D-5B1856EB3800}" dt="2021-05-19T19:12:13.525" v="5" actId="1076"/>
          <ac:spMkLst>
            <pc:docMk/>
            <pc:sldMk cId="3569431654" sldId="261"/>
            <ac:spMk id="2" creationId="{4E230CA0-DB38-457D-8D60-55FEF67D4233}"/>
          </ac:spMkLst>
        </pc:spChg>
        <pc:spChg chg="del">
          <ac:chgData name="Alexandra" userId="a3319c3e-1de6-44a6-af7b-82aa1a6cb2ca" providerId="ADAL" clId="{88C349D0-472B-4D5B-8B9D-5B1856EB3800}" dt="2021-05-19T19:11:45.536" v="0"/>
          <ac:spMkLst>
            <pc:docMk/>
            <pc:sldMk cId="3569431654" sldId="261"/>
            <ac:spMk id="3" creationId="{6E6C6D0F-045C-4021-84EC-9DE4D2A34413}"/>
          </ac:spMkLst>
        </pc:spChg>
        <pc:picChg chg="add mod">
          <ac:chgData name="Alexandra" userId="a3319c3e-1de6-44a6-af7b-82aa1a6cb2ca" providerId="ADAL" clId="{88C349D0-472B-4D5B-8B9D-5B1856EB3800}" dt="2021-05-19T19:12:10.673" v="4" actId="1076"/>
          <ac:picMkLst>
            <pc:docMk/>
            <pc:sldMk cId="3569431654" sldId="261"/>
            <ac:picMk id="4" creationId="{C7036AE3-0CA4-423A-A9DB-444A4F3BE124}"/>
          </ac:picMkLst>
        </pc:picChg>
      </pc:sldChg>
    </pc:docChg>
  </pc:docChgLst>
  <pc:docChgLst>
    <pc:chgData name="Nguyen Chi" userId="S::bge867@myy.haaga-helia.fi::2da21374-964c-462e-af96-a6fe12ad7d85" providerId="AD" clId="Web-{7850A9E5-E60E-4E85-A38D-943011B18B0E}"/>
    <pc:docChg chg="modSld">
      <pc:chgData name="Nguyen Chi" userId="S::bge867@myy.haaga-helia.fi::2da21374-964c-462e-af96-a6fe12ad7d85" providerId="AD" clId="Web-{7850A9E5-E60E-4E85-A38D-943011B18B0E}" dt="2021-05-19T16:01:55.257" v="5" actId="20577"/>
      <pc:docMkLst>
        <pc:docMk/>
      </pc:docMkLst>
      <pc:sldChg chg="modSp">
        <pc:chgData name="Nguyen Chi" userId="S::bge867@myy.haaga-helia.fi::2da21374-964c-462e-af96-a6fe12ad7d85" providerId="AD" clId="Web-{7850A9E5-E60E-4E85-A38D-943011B18B0E}" dt="2021-05-19T16:01:55.257" v="5" actId="20577"/>
        <pc:sldMkLst>
          <pc:docMk/>
          <pc:sldMk cId="1206947180" sldId="258"/>
        </pc:sldMkLst>
        <pc:spChg chg="mod">
          <ac:chgData name="Nguyen Chi" userId="S::bge867@myy.haaga-helia.fi::2da21374-964c-462e-af96-a6fe12ad7d85" providerId="AD" clId="Web-{7850A9E5-E60E-4E85-A38D-943011B18B0E}" dt="2021-05-19T16:01:55.257" v="5" actId="20577"/>
          <ac:spMkLst>
            <pc:docMk/>
            <pc:sldMk cId="1206947180" sldId="258"/>
            <ac:spMk id="3" creationId="{9CCE7AFF-EBED-4B73-BD4D-9A6E030C0088}"/>
          </ac:spMkLst>
        </pc:spChg>
      </pc:sldChg>
    </pc:docChg>
  </pc:docChgLst>
  <pc:docChgLst>
    <pc:chgData name="Nguyen Chi" userId="S::bge867@myy.haaga-helia.fi::2da21374-964c-462e-af96-a6fe12ad7d85" providerId="AD" clId="Web-{5E24F58D-8777-4362-AB7C-55DA6C3D792F}"/>
    <pc:docChg chg="modSld addMainMaster delMainMaster">
      <pc:chgData name="Nguyen Chi" userId="S::bge867@myy.haaga-helia.fi::2da21374-964c-462e-af96-a6fe12ad7d85" providerId="AD" clId="Web-{5E24F58D-8777-4362-AB7C-55DA6C3D792F}" dt="2021-05-19T15:15:38.528" v="0"/>
      <pc:docMkLst>
        <pc:docMk/>
      </pc:docMkLst>
      <pc:sldChg chg="addSp modSp mod setBg modClrScheme chgLayout">
        <pc:chgData name="Nguyen Chi" userId="S::bge867@myy.haaga-helia.fi::2da21374-964c-462e-af96-a6fe12ad7d85" providerId="AD" clId="Web-{5E24F58D-8777-4362-AB7C-55DA6C3D792F}" dt="2021-05-19T15:15:38.528" v="0"/>
        <pc:sldMkLst>
          <pc:docMk/>
          <pc:sldMk cId="109857222" sldId="256"/>
        </pc:sldMkLst>
        <pc:spChg chg="mod">
          <ac:chgData name="Nguyen Chi" userId="S::bge867@myy.haaga-helia.fi::2da21374-964c-462e-af96-a6fe12ad7d85" providerId="AD" clId="Web-{5E24F58D-8777-4362-AB7C-55DA6C3D792F}" dt="2021-05-19T15:15:38.528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guyen Chi" userId="S::bge867@myy.haaga-helia.fi::2da21374-964c-462e-af96-a6fe12ad7d85" providerId="AD" clId="Web-{5E24F58D-8777-4362-AB7C-55DA6C3D792F}" dt="2021-05-19T15:15:38.528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Nguyen Chi" userId="S::bge867@myy.haaga-helia.fi::2da21374-964c-462e-af96-a6fe12ad7d85" providerId="AD" clId="Web-{5E24F58D-8777-4362-AB7C-55DA6C3D792F}" dt="2021-05-19T15:15:38.528" v="0"/>
          <ac:spMkLst>
            <pc:docMk/>
            <pc:sldMk cId="109857222" sldId="256"/>
            <ac:spMk id="9" creationId="{C598E420-4FFC-4D35-B15F-045E166EE548}"/>
          </ac:spMkLst>
        </pc:spChg>
        <pc:spChg chg="add">
          <ac:chgData name="Nguyen Chi" userId="S::bge867@myy.haaga-helia.fi::2da21374-964c-462e-af96-a6fe12ad7d85" providerId="AD" clId="Web-{5E24F58D-8777-4362-AB7C-55DA6C3D792F}" dt="2021-05-19T15:15:38.528" v="0"/>
          <ac:spMkLst>
            <pc:docMk/>
            <pc:sldMk cId="109857222" sldId="256"/>
            <ac:spMk id="11" creationId="{46DEAA51-8BA5-4C87-9448-75CBB18F0900}"/>
          </ac:spMkLst>
        </pc:spChg>
        <pc:spChg chg="add">
          <ac:chgData name="Nguyen Chi" userId="S::bge867@myy.haaga-helia.fi::2da21374-964c-462e-af96-a6fe12ad7d85" providerId="AD" clId="Web-{5E24F58D-8777-4362-AB7C-55DA6C3D792F}" dt="2021-05-19T15:15:38.528" v="0"/>
          <ac:spMkLst>
            <pc:docMk/>
            <pc:sldMk cId="109857222" sldId="256"/>
            <ac:spMk id="13" creationId="{697104A3-01F9-4B74-A319-2D54DB3E0BC8}"/>
          </ac:spMkLst>
        </pc:spChg>
        <pc:spChg chg="add">
          <ac:chgData name="Nguyen Chi" userId="S::bge867@myy.haaga-helia.fi::2da21374-964c-462e-af96-a6fe12ad7d85" providerId="AD" clId="Web-{5E24F58D-8777-4362-AB7C-55DA6C3D792F}" dt="2021-05-19T15:15:38.528" v="0"/>
          <ac:spMkLst>
            <pc:docMk/>
            <pc:sldMk cId="109857222" sldId="256"/>
            <ac:spMk id="15" creationId="{F527CF11-B26B-4BFF-A858-A93A6186EC05}"/>
          </ac:spMkLst>
        </pc:spChg>
        <pc:picChg chg="add">
          <ac:chgData name="Nguyen Chi" userId="S::bge867@myy.haaga-helia.fi::2da21374-964c-462e-af96-a6fe12ad7d85" providerId="AD" clId="Web-{5E24F58D-8777-4362-AB7C-55DA6C3D792F}" dt="2021-05-19T15:15:38.528" v="0"/>
          <ac:picMkLst>
            <pc:docMk/>
            <pc:sldMk cId="109857222" sldId="256"/>
            <ac:picMk id="4" creationId="{5D63B406-CFF1-4D9E-86D4-96551E1C5C09}"/>
          </ac:picMkLst>
        </pc:picChg>
      </pc:sldChg>
      <pc:sldMasterChg chg="del delSldLayout">
        <pc:chgData name="Nguyen Chi" userId="S::bge867@myy.haaga-helia.fi::2da21374-964c-462e-af96-a6fe12ad7d85" providerId="AD" clId="Web-{5E24F58D-8777-4362-AB7C-55DA6C3D792F}" dt="2021-05-19T15:15:38.528" v="0"/>
        <pc:sldMasterMkLst>
          <pc:docMk/>
          <pc:sldMasterMk cId="2460954070" sldId="2147483660"/>
        </pc:sldMasterMkLst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Nguyen Chi" userId="S::bge867@myy.haaga-helia.fi::2da21374-964c-462e-af96-a6fe12ad7d85" providerId="AD" clId="Web-{5E24F58D-8777-4362-AB7C-55DA6C3D792F}" dt="2021-05-19T15:15:38.528" v="0"/>
        <pc:sldMasterMkLst>
          <pc:docMk/>
          <pc:sldMasterMk cId="2408353589" sldId="2147483711"/>
        </pc:sldMasterMkLst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45254198" sldId="2147483700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3421535608" sldId="2147483701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1524024329" sldId="2147483702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1464774642" sldId="2147483703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258065980" sldId="2147483704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2412048652" sldId="2147483705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2414733357" sldId="2147483706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236262702" sldId="2147483707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515874507" sldId="2147483708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2711661541" sldId="2147483709"/>
          </pc:sldLayoutMkLst>
        </pc:sldLayoutChg>
        <pc:sldLayoutChg chg="add">
          <pc:chgData name="Nguyen Chi" userId="S::bge867@myy.haaga-helia.fi::2da21374-964c-462e-af96-a6fe12ad7d85" providerId="AD" clId="Web-{5E24F58D-8777-4362-AB7C-55DA6C3D792F}" dt="2021-05-19T15:15:38.528" v="0"/>
          <pc:sldLayoutMkLst>
            <pc:docMk/>
            <pc:sldMasterMk cId="2408353589" sldId="2147483711"/>
            <pc:sldLayoutMk cId="1996020129" sldId="2147483710"/>
          </pc:sldLayoutMkLst>
        </pc:sldLayoutChg>
      </pc:sldMasterChg>
    </pc:docChg>
  </pc:docChgLst>
  <pc:docChgLst>
    <pc:chgData name="Nguyen Chi" userId="S::bge867@myy.haaga-helia.fi::2da21374-964c-462e-af96-a6fe12ad7d85" providerId="AD" clId="Web-{B58D35AC-8034-4DAE-9334-D33639CC42E6}"/>
    <pc:docChg chg="addSld modSld">
      <pc:chgData name="Nguyen Chi" userId="S::bge867@myy.haaga-helia.fi::2da21374-964c-462e-af96-a6fe12ad7d85" providerId="AD" clId="Web-{B58D35AC-8034-4DAE-9334-D33639CC42E6}" dt="2021-05-19T15:19:24.796" v="36" actId="20577"/>
      <pc:docMkLst>
        <pc:docMk/>
      </pc:docMkLst>
      <pc:sldChg chg="modSp">
        <pc:chgData name="Nguyen Chi" userId="S::bge867@myy.haaga-helia.fi::2da21374-964c-462e-af96-a6fe12ad7d85" providerId="AD" clId="Web-{B58D35AC-8034-4DAE-9334-D33639CC42E6}" dt="2021-05-19T15:18:44.748" v="11" actId="20577"/>
        <pc:sldMkLst>
          <pc:docMk/>
          <pc:sldMk cId="109857222" sldId="256"/>
        </pc:sldMkLst>
        <pc:spChg chg="mod">
          <ac:chgData name="Nguyen Chi" userId="S::bge867@myy.haaga-helia.fi::2da21374-964c-462e-af96-a6fe12ad7d85" providerId="AD" clId="Web-{B58D35AC-8034-4DAE-9334-D33639CC42E6}" dt="2021-05-19T15:18:31.607" v="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guyen Chi" userId="S::bge867@myy.haaga-helia.fi::2da21374-964c-462e-af96-a6fe12ad7d85" providerId="AD" clId="Web-{B58D35AC-8034-4DAE-9334-D33639CC42E6}" dt="2021-05-19T15:18:44.748" v="1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Nguyen Chi" userId="S::bge867@myy.haaga-helia.fi::2da21374-964c-462e-af96-a6fe12ad7d85" providerId="AD" clId="Web-{B58D35AC-8034-4DAE-9334-D33639CC42E6}" dt="2021-05-19T15:19:10.436" v="22" actId="20577"/>
        <pc:sldMkLst>
          <pc:docMk/>
          <pc:sldMk cId="3543607010" sldId="257"/>
        </pc:sldMkLst>
        <pc:spChg chg="mod">
          <ac:chgData name="Nguyen Chi" userId="S::bge867@myy.haaga-helia.fi::2da21374-964c-462e-af96-a6fe12ad7d85" providerId="AD" clId="Web-{B58D35AC-8034-4DAE-9334-D33639CC42E6}" dt="2021-05-19T15:19:10.436" v="22" actId="20577"/>
          <ac:spMkLst>
            <pc:docMk/>
            <pc:sldMk cId="3543607010" sldId="257"/>
            <ac:spMk id="2" creationId="{600D468F-851B-426D-88C1-9A293D926473}"/>
          </ac:spMkLst>
        </pc:spChg>
      </pc:sldChg>
      <pc:sldChg chg="modSp new">
        <pc:chgData name="Nguyen Chi" userId="S::bge867@myy.haaga-helia.fi::2da21374-964c-462e-af96-a6fe12ad7d85" providerId="AD" clId="Web-{B58D35AC-8034-4DAE-9334-D33639CC42E6}" dt="2021-05-19T15:19:24.796" v="36" actId="20577"/>
        <pc:sldMkLst>
          <pc:docMk/>
          <pc:sldMk cId="1206947180" sldId="258"/>
        </pc:sldMkLst>
        <pc:spChg chg="mod">
          <ac:chgData name="Nguyen Chi" userId="S::bge867@myy.haaga-helia.fi::2da21374-964c-462e-af96-a6fe12ad7d85" providerId="AD" clId="Web-{B58D35AC-8034-4DAE-9334-D33639CC42E6}" dt="2021-05-19T15:19:24.796" v="36" actId="20577"/>
          <ac:spMkLst>
            <pc:docMk/>
            <pc:sldMk cId="1206947180" sldId="258"/>
            <ac:spMk id="2" creationId="{56008938-A0B3-4B3D-BF55-342C408CE184}"/>
          </ac:spMkLst>
        </pc:spChg>
      </pc:sldChg>
    </pc:docChg>
  </pc:docChgLst>
  <pc:docChgLst>
    <pc:chgData name="Nguyen Chi" userId="S::bge867@myy.haaga-helia.fi::2da21374-964c-462e-af96-a6fe12ad7d85" providerId="AD" clId="Web-{39FA533F-A3EC-4D48-910F-555AF3494A84}"/>
    <pc:docChg chg="addSld delSld modSld sldOrd">
      <pc:chgData name="Nguyen Chi" userId="S::bge867@myy.haaga-helia.fi::2da21374-964c-462e-af96-a6fe12ad7d85" providerId="AD" clId="Web-{39FA533F-A3EC-4D48-910F-555AF3494A84}" dt="2021-05-19T15:21:55.995" v="17"/>
      <pc:docMkLst>
        <pc:docMk/>
      </pc:docMkLst>
      <pc:sldChg chg="addSp delSp modSp del">
        <pc:chgData name="Nguyen Chi" userId="S::bge867@myy.haaga-helia.fi::2da21374-964c-462e-af96-a6fe12ad7d85" providerId="AD" clId="Web-{39FA533F-A3EC-4D48-910F-555AF3494A84}" dt="2021-05-19T15:21:35.479" v="12"/>
        <pc:sldMkLst>
          <pc:docMk/>
          <pc:sldMk cId="3543607010" sldId="257"/>
        </pc:sldMkLst>
        <pc:spChg chg="mod">
          <ac:chgData name="Nguyen Chi" userId="S::bge867@myy.haaga-helia.fi::2da21374-964c-462e-af96-a6fe12ad7d85" providerId="AD" clId="Web-{39FA533F-A3EC-4D48-910F-555AF3494A84}" dt="2021-05-19T15:20:48.587" v="1" actId="20577"/>
          <ac:spMkLst>
            <pc:docMk/>
            <pc:sldMk cId="3543607010" sldId="257"/>
            <ac:spMk id="3" creationId="{6B50794A-A6F7-43EB-8EB5-320E55A125A7}"/>
          </ac:spMkLst>
        </pc:spChg>
        <pc:spChg chg="add del mod">
          <ac:chgData name="Nguyen Chi" userId="S::bge867@myy.haaga-helia.fi::2da21374-964c-462e-af96-a6fe12ad7d85" providerId="AD" clId="Web-{39FA533F-A3EC-4D48-910F-555AF3494A84}" dt="2021-05-19T15:21:12.384" v="6"/>
          <ac:spMkLst>
            <pc:docMk/>
            <pc:sldMk cId="3543607010" sldId="257"/>
            <ac:spMk id="4" creationId="{F697E59A-DD48-495B-8717-3CB603150734}"/>
          </ac:spMkLst>
        </pc:spChg>
        <pc:spChg chg="add mod">
          <ac:chgData name="Nguyen Chi" userId="S::bge867@myy.haaga-helia.fi::2da21374-964c-462e-af96-a6fe12ad7d85" providerId="AD" clId="Web-{39FA533F-A3EC-4D48-910F-555AF3494A84}" dt="2021-05-19T15:21:24.916" v="10" actId="20577"/>
          <ac:spMkLst>
            <pc:docMk/>
            <pc:sldMk cId="3543607010" sldId="257"/>
            <ac:spMk id="5" creationId="{C7249D26-8004-465B-A94D-3E48A177D386}"/>
          </ac:spMkLst>
        </pc:spChg>
        <pc:spChg chg="add del">
          <ac:chgData name="Nguyen Chi" userId="S::bge867@myy.haaga-helia.fi::2da21374-964c-462e-af96-a6fe12ad7d85" providerId="AD" clId="Web-{39FA533F-A3EC-4D48-910F-555AF3494A84}" dt="2021-05-19T15:21:22.166" v="9"/>
          <ac:spMkLst>
            <pc:docMk/>
            <pc:sldMk cId="3543607010" sldId="257"/>
            <ac:spMk id="6" creationId="{AB09D5F7-5702-496B-8F5E-CD0909897E60}"/>
          </ac:spMkLst>
        </pc:spChg>
      </pc:sldChg>
      <pc:sldChg chg="modSp new del ord">
        <pc:chgData name="Nguyen Chi" userId="S::bge867@myy.haaga-helia.fi::2da21374-964c-462e-af96-a6fe12ad7d85" providerId="AD" clId="Web-{39FA533F-A3EC-4D48-910F-555AF3494A84}" dt="2021-05-19T15:21:53.698" v="16"/>
        <pc:sldMkLst>
          <pc:docMk/>
          <pc:sldMk cId="2595341795" sldId="259"/>
        </pc:sldMkLst>
        <pc:spChg chg="mod">
          <ac:chgData name="Nguyen Chi" userId="S::bge867@myy.haaga-helia.fi::2da21374-964c-462e-af96-a6fe12ad7d85" providerId="AD" clId="Web-{39FA533F-A3EC-4D48-910F-555AF3494A84}" dt="2021-05-19T15:21:40.791" v="14" actId="20577"/>
          <ac:spMkLst>
            <pc:docMk/>
            <pc:sldMk cId="2595341795" sldId="259"/>
            <ac:spMk id="3" creationId="{D25F4C76-8DC9-4A47-9381-FB820BE4B274}"/>
          </ac:spMkLst>
        </pc:spChg>
      </pc:sldChg>
      <pc:sldChg chg="new ord">
        <pc:chgData name="Nguyen Chi" userId="S::bge867@myy.haaga-helia.fi::2da21374-964c-462e-af96-a6fe12ad7d85" providerId="AD" clId="Web-{39FA533F-A3EC-4D48-910F-555AF3494A84}" dt="2021-05-19T15:21:55.995" v="17"/>
        <pc:sldMkLst>
          <pc:docMk/>
          <pc:sldMk cId="323840756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3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7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7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2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2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19-May-21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98E420-4FFC-4D35-B15F-045E166EE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37" y="3628261"/>
            <a:ext cx="9754730" cy="1611753"/>
          </a:xfrm>
        </p:spPr>
        <p:txBody>
          <a:bodyPr anchor="b"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B2B &amp; B2C PRODUCT INTEGRATION 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037" y="5707514"/>
            <a:ext cx="8657450" cy="681942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TEAM ENTHUSIASTS </a:t>
            </a:r>
            <a:r>
              <a:rPr lang="en-US" dirty="0">
                <a:ea typeface="+mn-lt"/>
                <a:cs typeface="+mn-lt"/>
              </a:rPr>
              <a:t> 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DEAA51-8BA5-4C87-9448-75CBB18F0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36259" y="-4126"/>
            <a:ext cx="3526736" cy="3420239"/>
          </a:xfrm>
          <a:custGeom>
            <a:avLst/>
            <a:gdLst>
              <a:gd name="connsiteX0" fmla="*/ 3526736 w 3526736"/>
              <a:gd name="connsiteY0" fmla="*/ 3420239 h 3420239"/>
              <a:gd name="connsiteX1" fmla="*/ 0 w 3526736"/>
              <a:gd name="connsiteY1" fmla="*/ 3420239 h 3420239"/>
              <a:gd name="connsiteX2" fmla="*/ 0 w 3526736"/>
              <a:gd name="connsiteY2" fmla="*/ 0 h 3420239"/>
              <a:gd name="connsiteX3" fmla="*/ 3467210 w 3526736"/>
              <a:gd name="connsiteY3" fmla="*/ 0 h 3420239"/>
              <a:gd name="connsiteX4" fmla="*/ 7694 w 3526736"/>
              <a:gd name="connsiteY4" fmla="*/ 3404028 h 3420239"/>
              <a:gd name="connsiteX5" fmla="*/ 7694 w 3526736"/>
              <a:gd name="connsiteY5" fmla="*/ 3416113 h 3420239"/>
              <a:gd name="connsiteX6" fmla="*/ 3526736 w 3526736"/>
              <a:gd name="connsiteY6" fmla="*/ 3416113 h 342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736" h="3420239">
                <a:moveTo>
                  <a:pt x="3526736" y="3420239"/>
                </a:moveTo>
                <a:lnTo>
                  <a:pt x="0" y="3420239"/>
                </a:lnTo>
                <a:lnTo>
                  <a:pt x="0" y="0"/>
                </a:lnTo>
                <a:lnTo>
                  <a:pt x="3467210" y="0"/>
                </a:lnTo>
                <a:lnTo>
                  <a:pt x="7694" y="3404028"/>
                </a:lnTo>
                <a:lnTo>
                  <a:pt x="7694" y="3416113"/>
                </a:lnTo>
                <a:lnTo>
                  <a:pt x="3526736" y="3416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5D63B406-CFF1-4D9E-86D4-96551E1C5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2" r="-9" b="891"/>
          <a:stretch/>
        </p:blipFill>
        <p:spPr>
          <a:xfrm>
            <a:off x="1" y="-4125"/>
            <a:ext cx="10462125" cy="3423981"/>
          </a:xfrm>
          <a:custGeom>
            <a:avLst/>
            <a:gdLst/>
            <a:ahLst/>
            <a:cxnLst/>
            <a:rect l="l" t="t" r="r" b="b"/>
            <a:pathLst>
              <a:path w="10462125" h="3423981">
                <a:moveTo>
                  <a:pt x="6824" y="0"/>
                </a:moveTo>
                <a:lnTo>
                  <a:pt x="10462125" y="0"/>
                </a:lnTo>
                <a:lnTo>
                  <a:pt x="10462125" y="12085"/>
                </a:lnTo>
                <a:lnTo>
                  <a:pt x="6998417" y="3420238"/>
                </a:lnTo>
                <a:lnTo>
                  <a:pt x="10462125" y="3420238"/>
                </a:lnTo>
                <a:lnTo>
                  <a:pt x="10462125" y="3420239"/>
                </a:lnTo>
                <a:lnTo>
                  <a:pt x="1132764" y="3420239"/>
                </a:lnTo>
                <a:lnTo>
                  <a:pt x="1132764" y="3423981"/>
                </a:lnTo>
                <a:lnTo>
                  <a:pt x="0" y="3423981"/>
                </a:lnTo>
                <a:lnTo>
                  <a:pt x="0" y="4125"/>
                </a:lnTo>
                <a:lnTo>
                  <a:pt x="6824" y="4125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7104A3-01F9-4B74-A319-2D54DB3E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462995" y="-4125"/>
            <a:ext cx="1734065" cy="34202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27CF11-B26B-4BFF-A858-A93A6186E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618590" y="837644"/>
            <a:ext cx="3420241" cy="173669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E4E7-ED65-4823-9CD1-47CC0F78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-234606"/>
            <a:ext cx="9950103" cy="1507376"/>
          </a:xfrm>
        </p:spPr>
        <p:txBody>
          <a:bodyPr>
            <a:normAutofit/>
          </a:bodyPr>
          <a:lstStyle/>
          <a:p>
            <a:r>
              <a:rPr lang="en-US" sz="4000" dirty="0"/>
              <a:t>PRODUCT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638B-196C-43D9-9963-6CF2AD57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705956"/>
            <a:ext cx="9828183" cy="49562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sz="2400" b="1" dirty="0">
                <a:latin typeface="Gill Sans MT"/>
                <a:ea typeface="+mn-lt"/>
                <a:cs typeface="+mn-lt"/>
              </a:rPr>
              <a:t>Concept definition:</a:t>
            </a:r>
            <a:r>
              <a:rPr lang="en-US" sz="2400" dirty="0">
                <a:latin typeface="Gill Sans MT"/>
                <a:ea typeface="+mn-lt"/>
                <a:cs typeface="+mn-lt"/>
              </a:rPr>
              <a:t> </a:t>
            </a:r>
            <a:r>
              <a:rPr lang="en-US" sz="2400" dirty="0">
                <a:latin typeface="Gill Sans MT"/>
              </a:rPr>
              <a:t>B2B &amp; B2C E-commerce Promoting and Selling Products Integration</a:t>
            </a:r>
            <a:endParaRPr lang="en-US" sz="2400" dirty="0">
              <a:latin typeface="Gill Sans MT"/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spcBef>
                <a:spcPts val="700"/>
              </a:spcBef>
              <a:buNone/>
            </a:pPr>
            <a:endParaRPr lang="en-US" sz="2400" dirty="0">
              <a:latin typeface="Gill Sans MT"/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spcBef>
                <a:spcPts val="700"/>
              </a:spcBef>
              <a:buNone/>
            </a:pPr>
            <a:r>
              <a:rPr lang="en-US" sz="2400" b="1" dirty="0">
                <a:latin typeface="Gill Sans MT"/>
                <a:ea typeface="+mn-lt"/>
                <a:cs typeface="+mn-lt"/>
              </a:rPr>
              <a:t>Purpose: 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2400" dirty="0">
                <a:latin typeface="Gill Sans MT"/>
              </a:rPr>
              <a:t> "Photoshop" furniture into the room but with more options, less hassle, and no collaging skills/software necessary</a:t>
            </a:r>
            <a:endParaRPr lang="en-US" sz="2400">
              <a:latin typeface="Gill Sans MT"/>
              <a:ea typeface="+mn-lt"/>
              <a:cs typeface="+mn-lt"/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2400">
                <a:latin typeface="Gill Sans MT"/>
              </a:rPr>
              <a:t>Improve interior visualization intuitively and effectively, with various impressive app features </a:t>
            </a:r>
            <a:endParaRPr lang="en-US" sz="2400">
              <a:latin typeface="Gill Sans MT"/>
              <a:ea typeface="+mn-lt"/>
              <a:cs typeface="+mn-lt"/>
            </a:endParaRP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US" sz="2400">
                <a:latin typeface="Gill Sans MT"/>
              </a:rPr>
              <a:t>Increase the business value of a company by expand their digital marketing strategy (online sales)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840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8938-A0B3-4B3D-BF55-342C408C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02" y="-295566"/>
            <a:ext cx="9950103" cy="1507376"/>
          </a:xfrm>
        </p:spPr>
        <p:txBody>
          <a:bodyPr>
            <a:normAutofit/>
          </a:bodyPr>
          <a:lstStyle/>
          <a:p>
            <a:r>
              <a:rPr lang="en-US" sz="4000" dirty="0"/>
              <a:t>BENEFITS TO THE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7AFF-EBED-4B73-BD4D-9A6E030C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421476"/>
            <a:ext cx="10945783" cy="52711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400" b="1" dirty="0">
                <a:latin typeface="Gill Sans MT"/>
                <a:ea typeface="+mn-lt"/>
                <a:cs typeface="+mn-lt"/>
              </a:rPr>
              <a:t>B2C (customers of the furniture sellers – OUR CURRENT MAIN FOCUS)</a:t>
            </a:r>
            <a:endParaRPr lang="en-US" sz="2400" b="1" dirty="0">
              <a:latin typeface="Gill Sans MT"/>
            </a:endParaRPr>
          </a:p>
          <a:p>
            <a:r>
              <a:rPr lang="en-US" sz="2000" dirty="0">
                <a:latin typeface="Gill Sans MT"/>
                <a:ea typeface="+mn-lt"/>
                <a:cs typeface="+mn-lt"/>
              </a:rPr>
              <a:t>Acquiring standard products via the platform’s offer </a:t>
            </a:r>
            <a:endParaRPr lang="en-US" sz="2000" dirty="0">
              <a:latin typeface="Gill Sans MT"/>
            </a:endParaRPr>
          </a:p>
          <a:p>
            <a:r>
              <a:rPr lang="en-US" sz="2000" dirty="0">
                <a:latin typeface="Gill Sans MT"/>
                <a:ea typeface="+mn-lt"/>
                <a:cs typeface="+mn-lt"/>
              </a:rPr>
              <a:t>Experiencing special available app features such as the "templates" function</a:t>
            </a:r>
          </a:p>
          <a:p>
            <a:r>
              <a:rPr lang="en-US" sz="2000" dirty="0">
                <a:latin typeface="Gill Sans MT"/>
                <a:ea typeface="+mn-lt"/>
                <a:cs typeface="+mn-lt"/>
              </a:rPr>
              <a:t>Visualizing interior designs and checking how they would fit in the real space  </a:t>
            </a:r>
            <a:endParaRPr lang="en-US" sz="2000" dirty="0">
              <a:latin typeface="Gill Sans MT"/>
            </a:endParaRPr>
          </a:p>
          <a:p>
            <a:r>
              <a:rPr lang="en-US" sz="2000" dirty="0">
                <a:latin typeface="Gill Sans MT"/>
                <a:ea typeface="+mn-lt"/>
                <a:cs typeface="+mn-lt"/>
              </a:rPr>
              <a:t>Sharing the products’ design with people</a:t>
            </a:r>
          </a:p>
          <a:p>
            <a:r>
              <a:rPr lang="en-US" sz="2000" i="1" dirty="0">
                <a:latin typeface="Gill Sans MT"/>
                <a:ea typeface="+mn-lt"/>
                <a:cs typeface="+mn-lt"/>
              </a:rPr>
              <a:t>Ordering customized furniture based on customer's own design – future development idea</a:t>
            </a:r>
            <a:endParaRPr lang="en-US" sz="2000" i="1" dirty="0">
              <a:latin typeface="Gill Sans MT"/>
            </a:endParaRPr>
          </a:p>
          <a:p>
            <a:pPr>
              <a:buNone/>
            </a:pPr>
            <a:r>
              <a:rPr lang="en-US" sz="2400" b="1" dirty="0">
                <a:latin typeface="Gill Sans MT"/>
                <a:ea typeface="+mn-lt"/>
                <a:cs typeface="+mn-lt"/>
              </a:rPr>
              <a:t>B2B (furniture business providers)</a:t>
            </a:r>
            <a:endParaRPr lang="en-US" sz="2400" b="1" dirty="0">
              <a:latin typeface="Gill Sans MT"/>
            </a:endParaRPr>
          </a:p>
          <a:p>
            <a:r>
              <a:rPr lang="en-US" sz="2000" dirty="0">
                <a:latin typeface="Gill Sans MT"/>
                <a:ea typeface="+mn-lt"/>
                <a:cs typeface="+mn-lt"/>
              </a:rPr>
              <a:t>Promoting the products after paying for a company account </a:t>
            </a:r>
            <a:endParaRPr lang="en-US" sz="2000" dirty="0">
              <a:latin typeface="Gill Sans MT"/>
            </a:endParaRPr>
          </a:p>
          <a:p>
            <a:r>
              <a:rPr lang="en-US" sz="2000" dirty="0">
                <a:latin typeface="Gill Sans MT"/>
                <a:ea typeface="+mn-lt"/>
                <a:cs typeface="+mn-lt"/>
              </a:rPr>
              <a:t>Illustrating in detail the available designs/catalogue offer  </a:t>
            </a:r>
            <a:endParaRPr lang="en-US" sz="2000" dirty="0">
              <a:latin typeface="Gill Sans MT"/>
            </a:endParaRPr>
          </a:p>
          <a:p>
            <a:r>
              <a:rPr lang="en-US" sz="2000" dirty="0">
                <a:latin typeface="Gill Sans MT"/>
                <a:ea typeface="+mn-lt"/>
                <a:cs typeface="+mn-lt"/>
              </a:rPr>
              <a:t>Selling the furniture through the e-commerce platform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694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0CA0-DB38-457D-8D60-55FEF67D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09" y="232162"/>
            <a:ext cx="9950103" cy="842036"/>
          </a:xfrm>
        </p:spPr>
        <p:txBody>
          <a:bodyPr/>
          <a:lstStyle/>
          <a:p>
            <a:r>
              <a:rPr lang="en-US" dirty="0"/>
              <a:t>VIDEO DEMO</a:t>
            </a:r>
          </a:p>
        </p:txBody>
      </p:sp>
      <p:pic>
        <p:nvPicPr>
          <p:cNvPr id="4" name="Ainak App">
            <a:hlinkClick r:id="" action="ppaction://media"/>
            <a:extLst>
              <a:ext uri="{FF2B5EF4-FFF2-40B4-BE49-F238E27FC236}">
                <a16:creationId xmlns:a16="http://schemas.microsoft.com/office/drawing/2014/main" id="{C7036AE3-0CA4-423A-A9DB-444A4F3BE12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471" y="1316543"/>
            <a:ext cx="8851036" cy="4978989"/>
          </a:xfrm>
        </p:spPr>
      </p:pic>
    </p:spTree>
    <p:extLst>
      <p:ext uri="{BB962C8B-B14F-4D97-AF65-F5344CB8AC3E}">
        <p14:creationId xmlns:p14="http://schemas.microsoft.com/office/powerpoint/2010/main" val="35694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ocksVTI">
  <a:themeElements>
    <a:clrScheme name="AnalogousFromLightSeed_2SEEDS">
      <a:dk1>
        <a:srgbClr val="000000"/>
      </a:dk1>
      <a:lt1>
        <a:srgbClr val="FFFFFF"/>
      </a:lt1>
      <a:dk2>
        <a:srgbClr val="412429"/>
      </a:dk2>
      <a:lt2>
        <a:srgbClr val="E2E8E7"/>
      </a:lt2>
      <a:accent1>
        <a:srgbClr val="BB7E89"/>
      </a:accent1>
      <a:accent2>
        <a:srgbClr val="C795B3"/>
      </a:accent2>
      <a:accent3>
        <a:srgbClr val="C49B8F"/>
      </a:accent3>
      <a:accent4>
        <a:srgbClr val="75ADA1"/>
      </a:accent4>
      <a:accent5>
        <a:srgbClr val="7AA9B5"/>
      </a:accent5>
      <a:accent6>
        <a:srgbClr val="7E95BB"/>
      </a:accent6>
      <a:hlink>
        <a:srgbClr val="568E8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C4ABA3F2306941A7B047D97AA347C8" ma:contentTypeVersion="10" ma:contentTypeDescription="Create a new document." ma:contentTypeScope="" ma:versionID="c3d3b0684d35cfa89b6d8c8994c39770">
  <xsd:schema xmlns:xsd="http://www.w3.org/2001/XMLSchema" xmlns:xs="http://www.w3.org/2001/XMLSchema" xmlns:p="http://schemas.microsoft.com/office/2006/metadata/properties" xmlns:ns2="9d280e60-ae84-4283-a41f-5aa9875b4c91" targetNamespace="http://schemas.microsoft.com/office/2006/metadata/properties" ma:root="true" ma:fieldsID="bbbf7b7a68c8df8859d28bc2666c6afd" ns2:_="">
    <xsd:import namespace="9d280e60-ae84-4283-a41f-5aa9875b4c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80e60-ae84-4283-a41f-5aa9875b4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CD17B0-B74C-4A4F-80A8-069B68282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80e60-ae84-4283-a41f-5aa9875b4c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FB3DED-B8ED-40FC-8111-8445B50EC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57D7D-8F44-4259-8901-C8703D9F361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d280e60-ae84-4283-a41f-5aa9875b4c9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176</Words>
  <Application>Microsoft Office PowerPoint</Application>
  <PresentationFormat>Widescreen</PresentationFormat>
  <Paragraphs>21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Avenir Next LT Pro Light</vt:lpstr>
      <vt:lpstr>Gill Sans MT</vt:lpstr>
      <vt:lpstr>BlocksVTI</vt:lpstr>
      <vt:lpstr>B2B &amp; B2C PRODUCT INTEGRATION </vt:lpstr>
      <vt:lpstr>PRODUCT INTRODUCTION</vt:lpstr>
      <vt:lpstr>BENEFITS TO THE USERS</vt:lpstr>
      <vt:lpstr>VIDEO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Alexandra P.</cp:lastModifiedBy>
  <cp:revision>121</cp:revision>
  <dcterms:created xsi:type="dcterms:W3CDTF">2021-05-19T15:15:10Z</dcterms:created>
  <dcterms:modified xsi:type="dcterms:W3CDTF">2021-05-19T19:20:49Z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0x01010073C4ABA3F2306941A7B047D97AA347C8</vt:lpwstr>
  </property>
</Properties>
</file>